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3"/>
    <p:sldId id="264" r:id="rId4"/>
    <p:sldId id="265" r:id="rId5"/>
    <p:sldId id="267" r:id="rId6"/>
    <p:sldId id="261" r:id="rId7"/>
    <p:sldId id="26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0D51F-5B29-4009-902F-37D0ADEEED0E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5AF45-BA73-4BCB-BFC6-1363F51F607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019B-3949-4EA4-9C88-C959075D906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0673B-AD35-4319-B7C2-1E660D78C85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853CE-F0A6-4E53-90A9-B1D6D6C1DF4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8BC7A7-3BD6-4818-B4BA-A9465A40252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658A7-3641-4A3B-A2DB-D36C71DA6AB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1DF0F-DC0A-4EA0-9D86-CB5B1318D39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83044-2796-4F70-A245-4963801BCD5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DEC13-FACD-4F2E-ABEC-41C0729500C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7CD1F-75DF-4EE9-98CD-C62F4352129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01E20-8E79-423F-B77E-06A76654F0A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7023C-56DE-4628-BFED-016EB29EB32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F4D7D-1A4D-4387-A146-6FACE324D6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482C34C-34BA-4345-9652-517495135647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16273042-Family-theme-image-2-Stock-Vector-family-cartoon-grandparents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76400" y="83820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9" name="Picture 29" descr="500_F_56706235_cC9refcLoFP421XqGsHMuXzTZf6iXxzz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86200" y="2590800"/>
            <a:ext cx="1576388" cy="2057400"/>
          </a:xfrm>
          <a:prstGeom prst="rect">
            <a:avLst/>
          </a:prstGeom>
          <a:noFill/>
        </p:spPr>
      </p:pic>
      <p:pic>
        <p:nvPicPr>
          <p:cNvPr id="20511" name="Picture 31" descr="b79c1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029200"/>
            <a:ext cx="1981200" cy="1562100"/>
          </a:xfrm>
          <a:prstGeom prst="rect">
            <a:avLst/>
          </a:prstGeom>
          <a:noFill/>
        </p:spPr>
      </p:pic>
      <p:pic>
        <p:nvPicPr>
          <p:cNvPr id="20513" name="Picture 33" descr="Food_8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895600"/>
            <a:ext cx="1676400" cy="1676400"/>
          </a:xfrm>
          <a:prstGeom prst="rect">
            <a:avLst/>
          </a:prstGeom>
          <a:noFill/>
        </p:spPr>
      </p:pic>
      <p:pic>
        <p:nvPicPr>
          <p:cNvPr id="20515" name="Picture 35" descr="igrushechnyy-pylesos-malenkiy-20497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33400"/>
            <a:ext cx="1905000" cy="1624013"/>
          </a:xfrm>
          <a:prstGeom prst="rect">
            <a:avLst/>
          </a:prstGeom>
          <a:noFill/>
        </p:spPr>
      </p:pic>
      <p:pic>
        <p:nvPicPr>
          <p:cNvPr id="20517" name="Picture 37" descr="240_F_68671720_1XZDJBsg6qcbvdecUwBfmabBy78IW23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819400"/>
            <a:ext cx="2590800" cy="1600200"/>
          </a:xfrm>
          <a:prstGeom prst="rect">
            <a:avLst/>
          </a:prstGeom>
          <a:noFill/>
        </p:spPr>
      </p:pic>
      <p:pic>
        <p:nvPicPr>
          <p:cNvPr id="20519" name="Picture 39" descr="14398051564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876800"/>
            <a:ext cx="1905000" cy="1524000"/>
          </a:xfrm>
          <a:prstGeom prst="rect">
            <a:avLst/>
          </a:prstGeom>
          <a:noFill/>
        </p:spPr>
      </p:pic>
      <p:pic>
        <p:nvPicPr>
          <p:cNvPr id="20521" name="Picture 41" descr="55927f6bfdaf0cda162b04eff525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838200"/>
            <a:ext cx="1676400" cy="1422400"/>
          </a:xfrm>
          <a:prstGeom prst="rect">
            <a:avLst/>
          </a:prstGeom>
          <a:noFill/>
        </p:spPr>
      </p:pic>
      <p:sp>
        <p:nvSpPr>
          <p:cNvPr id="20522" name="Line 42"/>
          <p:cNvSpPr>
            <a:spLocks noChangeShapeType="1"/>
          </p:cNvSpPr>
          <p:nvPr/>
        </p:nvSpPr>
        <p:spPr bwMode="auto">
          <a:xfrm>
            <a:off x="5486400" y="45720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3" name="Line 43"/>
          <p:cNvSpPr>
            <a:spLocks noChangeShapeType="1"/>
          </p:cNvSpPr>
          <p:nvPr/>
        </p:nvSpPr>
        <p:spPr bwMode="auto">
          <a:xfrm flipV="1">
            <a:off x="54864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4" name="Line 44"/>
          <p:cNvSpPr>
            <a:spLocks noChangeShapeType="1"/>
          </p:cNvSpPr>
          <p:nvPr/>
        </p:nvSpPr>
        <p:spPr bwMode="auto">
          <a:xfrm flipV="1">
            <a:off x="5562600" y="20574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5" name="Line 45"/>
          <p:cNvSpPr>
            <a:spLocks noChangeShapeType="1"/>
          </p:cNvSpPr>
          <p:nvPr/>
        </p:nvSpPr>
        <p:spPr bwMode="auto">
          <a:xfrm flipH="1" flipV="1">
            <a:off x="3124200" y="2133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6" name="Line 46"/>
          <p:cNvSpPr>
            <a:spLocks noChangeShapeType="1"/>
          </p:cNvSpPr>
          <p:nvPr/>
        </p:nvSpPr>
        <p:spPr bwMode="auto">
          <a:xfrm flipH="1">
            <a:off x="2362200" y="3505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7" name="Line 47"/>
          <p:cNvSpPr>
            <a:spLocks noChangeShapeType="1"/>
          </p:cNvSpPr>
          <p:nvPr/>
        </p:nvSpPr>
        <p:spPr bwMode="auto">
          <a:xfrm flipH="1">
            <a:off x="3048000" y="47244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0529" name="Picture 49" descr="image_previe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304800"/>
            <a:ext cx="1597025" cy="1676400"/>
          </a:xfrm>
          <a:prstGeom prst="rect">
            <a:avLst/>
          </a:prstGeom>
          <a:noFill/>
        </p:spPr>
      </p:pic>
      <p:pic>
        <p:nvPicPr>
          <p:cNvPr id="20531" name="Picture 51" descr="ru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8600" y="5557838"/>
            <a:ext cx="1676400" cy="1057275"/>
          </a:xfrm>
          <a:prstGeom prst="rect">
            <a:avLst/>
          </a:prstGeom>
          <a:noFill/>
        </p:spPr>
      </p:pic>
      <p:sp>
        <p:nvSpPr>
          <p:cNvPr id="20532" name="Line 52"/>
          <p:cNvSpPr>
            <a:spLocks noChangeShapeType="1"/>
          </p:cNvSpPr>
          <p:nvPr/>
        </p:nvSpPr>
        <p:spPr bwMode="auto">
          <a:xfrm>
            <a:off x="4800600" y="4953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33" name="Line 53"/>
          <p:cNvSpPr>
            <a:spLocks noChangeShapeType="1"/>
          </p:cNvSpPr>
          <p:nvPr/>
        </p:nvSpPr>
        <p:spPr bwMode="auto">
          <a:xfrm flipV="1">
            <a:off x="4724400" y="1828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man-clipart-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67200" y="2590800"/>
            <a:ext cx="838200" cy="2286000"/>
          </a:xfrm>
          <a:prstGeom prst="rect">
            <a:avLst/>
          </a:prstGeom>
          <a:noFill/>
        </p:spPr>
      </p:pic>
      <p:pic>
        <p:nvPicPr>
          <p:cNvPr id="23559" name="Picture 7" descr="1975398_otkrytyi-koshelek-s-moneta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38400"/>
            <a:ext cx="1497013" cy="1847850"/>
          </a:xfrm>
          <a:prstGeom prst="rect">
            <a:avLst/>
          </a:prstGeom>
          <a:noFill/>
        </p:spPr>
      </p:pic>
      <p:pic>
        <p:nvPicPr>
          <p:cNvPr id="23561" name="Picture 9" descr="fishing-rod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724400"/>
            <a:ext cx="1498600" cy="1828800"/>
          </a:xfrm>
          <a:prstGeom prst="rect">
            <a:avLst/>
          </a:prstGeom>
          <a:noFill/>
        </p:spPr>
      </p:pic>
      <p:pic>
        <p:nvPicPr>
          <p:cNvPr id="23565" name="Picture 13" descr="25775829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33400"/>
            <a:ext cx="1541463" cy="1525588"/>
          </a:xfrm>
          <a:prstGeom prst="rect">
            <a:avLst/>
          </a:prstGeom>
          <a:noFill/>
        </p:spPr>
      </p:pic>
      <p:pic>
        <p:nvPicPr>
          <p:cNvPr id="23567" name="Picture 15" descr="kak-pokleit-oboi-na-potolok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029200"/>
            <a:ext cx="1905000" cy="1458913"/>
          </a:xfrm>
          <a:prstGeom prst="rect">
            <a:avLst/>
          </a:prstGeom>
          <a:noFill/>
        </p:spPr>
      </p:pic>
      <p:pic>
        <p:nvPicPr>
          <p:cNvPr id="23569" name="Picture 17" descr="liveprevi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609600"/>
            <a:ext cx="1538288" cy="1752600"/>
          </a:xfrm>
          <a:prstGeom prst="rect">
            <a:avLst/>
          </a:prstGeom>
          <a:noFill/>
        </p:spPr>
      </p:pic>
      <p:pic>
        <p:nvPicPr>
          <p:cNvPr id="23571" name="Picture 19" descr="hello_html_mc2ba0d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2819400"/>
            <a:ext cx="1609725" cy="1652588"/>
          </a:xfrm>
          <a:prstGeom prst="rect">
            <a:avLst/>
          </a:prstGeom>
          <a:noFill/>
        </p:spPr>
      </p:pic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5638800" y="48768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4191000" y="487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H="1">
            <a:off x="2971800" y="4800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H="1">
            <a:off x="2438400" y="3581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 flipV="1">
            <a:off x="5334000" y="3581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 flipH="1" flipV="1">
            <a:off x="3200400" y="2133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 flipV="1">
            <a:off x="5715000" y="22098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3581" name="Picture 29" descr="7778098806dc5acaff553e8e2bac86687eb3de26ce_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5486400"/>
            <a:ext cx="1289050" cy="1152525"/>
          </a:xfrm>
          <a:prstGeom prst="rect">
            <a:avLst/>
          </a:prstGeom>
          <a:noFill/>
        </p:spPr>
      </p:pic>
      <p:pic>
        <p:nvPicPr>
          <p:cNvPr id="23583" name="Picture 31" descr="depositphotos_21050637-stock-photo-hand-holding-a-bag-wit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200" y="304800"/>
            <a:ext cx="908050" cy="1362075"/>
          </a:xfrm>
          <a:prstGeom prst="rect">
            <a:avLst/>
          </a:prstGeom>
          <a:noFill/>
        </p:spPr>
      </p:pic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4724400" y="495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V="1">
            <a:off x="47244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5" descr="istorii-i-rasskazy-pouchayuschie-dlya-detey-11-let-i-starshe-78246-larg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7415" name="AutoShape 7" descr="istorii-i-rasskazy-pouchayuschie-dlya-detey-11-let-i-starshe-78246-larg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7417" name="AutoShape 9" descr="vecher-risunki-dlya-detey-95725-larg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7419" name="AutoShape 11" descr="vecher-risunki-dlya-detey-95725-larg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7421" name="AutoShape 13" descr="vecher-risunki-dlya-detey-95725-larg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7423" name="AutoShape 15" descr="vecher-risunki-dlya-detey-95725-larg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7425" name="Picture 17" descr="image_image_150958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70050" y="914400"/>
            <a:ext cx="5499100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6943385" cy="42910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SimSun</vt:lpstr>
      <vt:lpstr>Wingdings</vt:lpstr>
      <vt:lpstr>Microsoft YaHei</vt:lpstr>
      <vt:lpstr>Arial Unicode MS</vt:lpstr>
      <vt:lpstr>Calibri</vt:lpstr>
      <vt:lpstr>Оформление по умолчанию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Ирина</cp:lastModifiedBy>
  <cp:revision>15</cp:revision>
  <cp:lastPrinted>2113-01-01T00:00:00Z</cp:lastPrinted>
  <dcterms:created xsi:type="dcterms:W3CDTF">2017-05-13T07:11:00Z</dcterms:created>
  <dcterms:modified xsi:type="dcterms:W3CDTF">2021-08-18T07:02:02Z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1049-11.2.0.10132</vt:lpwstr>
  </property>
</Properties>
</file>