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64" r:id="rId3"/>
    <p:sldId id="265" r:id="rId4"/>
    <p:sldId id="266" r:id="rId5"/>
    <p:sldId id="267" r:id="rId6"/>
    <p:sldId id="269" r:id="rId7"/>
    <p:sldId id="271" r:id="rId8"/>
    <p:sldId id="272" r:id="rId9"/>
    <p:sldId id="27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6" autoAdjust="0"/>
    <p:restoredTop sz="95907" autoAdjust="0"/>
  </p:normalViewPr>
  <p:slideViewPr>
    <p:cSldViewPr>
      <p:cViewPr varScale="1">
        <p:scale>
          <a:sx n="68" d="100"/>
          <a:sy n="68" d="100"/>
        </p:scale>
        <p:origin x="-12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52CE4-6CDC-4E38-8215-80A32AFE91A6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DBC92-143F-4A67-95FB-8F0DBE746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BC92-143F-4A67-95FB-8F0DBE746B2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43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57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0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9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6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58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20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93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6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3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96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04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4B9B2-BE2B-485E-BDEF-3DDB91F55FD2}" type="datetimeFigureOut">
              <a:rPr lang="ru-RU" smtClean="0"/>
              <a:t>04.09.2019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07195-F200-4296-A260-15DDF27D4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0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&#1056;&#1072;&#1089;&#1089;&#1082;&#1072;&#1079;%20&#1086;%20&#1089;&#1087;&#1086;&#1088;&#1090;&#1077;%20&#1040;&#1085;&#1103;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04856" cy="1800200"/>
          </a:xfrm>
        </p:spPr>
        <p:txBody>
          <a:bodyPr>
            <a:noAutofit/>
          </a:bodyPr>
          <a:lstStyle/>
          <a:p>
            <a:r>
              <a:rPr lang="ru-RU" sz="6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Спорт – залог здоровья!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H="1" flipV="1">
            <a:off x="13068126" y="8490025"/>
            <a:ext cx="504874" cy="69961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35896" y="4437112"/>
            <a:ext cx="4752529" cy="12961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МДОБУ   ДС №12  «Золотой ключик»           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Monotype Corsiva" pitchFamily="66" charset="0"/>
              </a:rPr>
              <a:t>Подготовила:   Букина  Виктория  Алексеевна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679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0" y="692696"/>
            <a:ext cx="8820472" cy="2304256"/>
          </a:xfrm>
        </p:spPr>
        <p:txBody>
          <a:bodyPr>
            <a:noAutofit/>
          </a:bodyPr>
          <a:lstStyle/>
          <a:p>
            <a:pPr fontAlgn="base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Цель: </a:t>
            </a: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*Формирование представлений </a:t>
            </a:r>
            <a:r>
              <a:rPr lang="ru-RU" sz="2800" dirty="0">
                <a:latin typeface="Monotype Corsiva" pitchFamily="66" charset="0"/>
              </a:rPr>
              <a:t>о здоровом образе </a:t>
            </a:r>
            <a:r>
              <a:rPr lang="ru-RU" sz="2800" dirty="0" smtClean="0">
                <a:latin typeface="Monotype Corsiva" pitchFamily="66" charset="0"/>
              </a:rPr>
              <a:t>жизни</a:t>
            </a:r>
            <a:br>
              <a:rPr lang="ru-RU" sz="2800" dirty="0" smtClean="0">
                <a:latin typeface="Monotype Corsiva" pitchFamily="66" charset="0"/>
              </a:rPr>
            </a:br>
            <a:r>
              <a:rPr lang="ru-RU" sz="2800" dirty="0" smtClean="0">
                <a:latin typeface="Monotype Corsiva" pitchFamily="66" charset="0"/>
              </a:rPr>
              <a:t>*Развитие эмоционально-положительного отношения </a:t>
            </a:r>
            <a:r>
              <a:rPr lang="ru-RU" sz="2800" dirty="0">
                <a:latin typeface="Monotype Corsiva" pitchFamily="66" charset="0"/>
              </a:rPr>
              <a:t>к играм, спортивным упражнениям, соревнованиям, к занятиям спортом</a:t>
            </a:r>
            <a:br>
              <a:rPr lang="ru-RU" sz="2800" dirty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 flipV="1">
            <a:off x="0" y="6835137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780928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Задачи:</a:t>
            </a:r>
          </a:p>
          <a:p>
            <a:pPr fontAlgn="base"/>
            <a:endParaRPr lang="ru-RU" sz="2800" dirty="0" smtClean="0">
              <a:latin typeface="Monotype Corsiva" pitchFamily="66" charset="0"/>
            </a:endParaRPr>
          </a:p>
          <a:p>
            <a:pPr fontAlgn="base"/>
            <a:r>
              <a:rPr lang="ru-RU" sz="2800" dirty="0" smtClean="0">
                <a:latin typeface="Monotype Corsiva" pitchFamily="66" charset="0"/>
              </a:rPr>
              <a:t>*Приобщить детей и их родителей к здоровому образу жизни</a:t>
            </a:r>
            <a:endParaRPr lang="en-US" sz="2800" dirty="0" smtClean="0">
              <a:latin typeface="Monotype Corsiva" pitchFamily="66" charset="0"/>
            </a:endParaRPr>
          </a:p>
          <a:p>
            <a:pPr fontAlgn="base"/>
            <a:r>
              <a:rPr lang="ru-RU" sz="2800" dirty="0" smtClean="0">
                <a:latin typeface="Monotype Corsiva" pitchFamily="66" charset="0"/>
              </a:rPr>
              <a:t>*Продолжать воспитывать желание заботиться о своем здоровье</a:t>
            </a:r>
          </a:p>
          <a:p>
            <a:pPr fontAlgn="base"/>
            <a:r>
              <a:rPr lang="ru-RU" sz="2800" dirty="0" smtClean="0">
                <a:latin typeface="Monotype Corsiva" pitchFamily="66" charset="0"/>
              </a:rPr>
              <a:t>*Развивать </a:t>
            </a:r>
            <a:r>
              <a:rPr lang="ru-RU" sz="2800" dirty="0">
                <a:latin typeface="Monotype Corsiva" pitchFamily="66" charset="0"/>
              </a:rPr>
              <a:t>желание у детей активно участвовать в жизни детского </a:t>
            </a:r>
            <a:r>
              <a:rPr lang="ru-RU" sz="2800" dirty="0" smtClean="0">
                <a:latin typeface="Monotype Corsiva" pitchFamily="66" charset="0"/>
              </a:rPr>
              <a:t>сада</a:t>
            </a:r>
            <a:endParaRPr lang="ru-RU" sz="2800" dirty="0">
              <a:latin typeface="Monotype Corsiva" pitchFamily="66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fontAlgn="base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071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Актуальность: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1"/>
            <a:ext cx="8291264" cy="3629000"/>
          </a:xfrm>
        </p:spPr>
        <p:txBody>
          <a:bodyPr>
            <a:normAutofit fontScale="85000" lnSpcReduction="10000"/>
          </a:bodyPr>
          <a:lstStyle/>
          <a:p>
            <a:pPr marL="0" indent="0" fontAlgn="base">
              <a:buNone/>
            </a:pPr>
            <a:r>
              <a:rPr lang="ru-RU" dirty="0">
                <a:latin typeface="Monotype Corsiva" pitchFamily="66" charset="0"/>
              </a:rPr>
              <a:t>Одна из задач в летний период: обеспечить максимальное пребывание детей на воздухе с достаточной двигательной активностью и обогащением новыми умениями и навыками. Интересной формой работы по организации физкультурно-оздоровительной работы является проведение недели спорта.  А нашей целью </a:t>
            </a:r>
            <a:r>
              <a:rPr lang="ru-RU" dirty="0" smtClean="0">
                <a:latin typeface="Monotype Corsiva" pitchFamily="66" charset="0"/>
              </a:rPr>
              <a:t>стало </a:t>
            </a:r>
            <a:r>
              <a:rPr lang="ru-RU" dirty="0">
                <a:latin typeface="Monotype Corsiva" pitchFamily="66" charset="0"/>
              </a:rPr>
              <a:t>- повышение интереса детей к физической культуре и здоровому образу жизни. </a:t>
            </a:r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013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Рассказ о видах спорта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link="rId3"/>
          <a:stretch>
            <a:fillRect/>
          </a:stretch>
        </p:blipFill>
        <p:spPr>
          <a:xfrm>
            <a:off x="35496" y="1302076"/>
            <a:ext cx="2880320" cy="4181839"/>
          </a:xfrm>
        </p:spPr>
      </p:pic>
      <p:pic>
        <p:nvPicPr>
          <p:cNvPr id="2050" name="Picture 2" descr="D:\рассматривание картинок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02075"/>
            <a:ext cx="2888864" cy="41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80" y="1302076"/>
            <a:ext cx="3136379" cy="41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9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Продуктивная деятельность</a:t>
            </a:r>
            <a:endParaRPr lang="ru-RU" sz="4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98969"/>
            <a:ext cx="8229600" cy="3254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D:\лепк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98968"/>
            <a:ext cx="2880320" cy="325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рисуют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598968"/>
            <a:ext cx="2664295" cy="325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7 рисование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98968"/>
            <a:ext cx="2777208" cy="325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495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готовые гантел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373">
            <a:off x="455104" y="358726"/>
            <a:ext cx="3022452" cy="46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исунки детей спорт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6060">
            <a:off x="3737842" y="1823519"/>
            <a:ext cx="4798393" cy="46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79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Спортивные развлечения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23" y="3720440"/>
            <a:ext cx="3236492" cy="262830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5722" y="1196752"/>
            <a:ext cx="323649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вика милана тре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14" y="1196752"/>
            <a:ext cx="3131840" cy="51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оля артем самока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2665722" cy="51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7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3073895" cy="128215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Футбол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" y="6430"/>
            <a:ext cx="3041522" cy="2918513"/>
          </a:xfrm>
        </p:spPr>
      </p:pic>
      <p:pic>
        <p:nvPicPr>
          <p:cNvPr id="8" name="Picture 4" descr="D:\футбол тимофе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19656" y="-11168332"/>
            <a:ext cx="13393491" cy="41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фото\IMG-20190807-WA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27" y="0"/>
            <a:ext cx="2988237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фото\IMG-20190807-WA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4944"/>
            <a:ext cx="4716017" cy="344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фото\IMG-20190807-WA00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427984" cy="178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фото\IMG-20190807-WA00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4427984" cy="200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13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за внимание!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"/>
            <a:ext cx="8494713" cy="3789039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Здоровые дети- в здоровой семье!</a:t>
            </a:r>
          </a:p>
          <a:p>
            <a:pPr algn="ctr"/>
            <a:r>
              <a:rPr lang="ru-RU" sz="1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Здоровые семьи в здоровой стране!</a:t>
            </a:r>
          </a:p>
          <a:p>
            <a:pPr algn="ctr"/>
            <a:r>
              <a:rPr lang="ru-RU" sz="1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Здоровье страны- планета здорова!</a:t>
            </a:r>
          </a:p>
          <a:p>
            <a:pPr algn="ctr"/>
            <a:r>
              <a:rPr lang="ru-RU" sz="1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Здоровье! Какое прекрасное слово!</a:t>
            </a:r>
          </a:p>
          <a:p>
            <a:pPr algn="ctr"/>
            <a:r>
              <a:rPr lang="ru-RU" sz="1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Так пусть на здоровой планете</a:t>
            </a:r>
          </a:p>
          <a:p>
            <a:pPr algn="ctr"/>
            <a:r>
              <a:rPr lang="ru-RU" sz="1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Растут здоровые дети!!!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602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135</Words>
  <Application>Microsoft Office PowerPoint</Application>
  <PresentationFormat>Экран (4:3)</PresentationFormat>
  <Paragraphs>25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Спорт – залог здоровья!</vt:lpstr>
      <vt:lpstr>Цель:  *Формирование представлений о здоровом образе жизни *Развитие эмоционально-положительного отношения к играм, спортивным упражнениям, соревнованиям, к занятиям спортом </vt:lpstr>
      <vt:lpstr>Актуальность:</vt:lpstr>
      <vt:lpstr>Рассказ о видах спорта</vt:lpstr>
      <vt:lpstr>Продуктивная деятельность</vt:lpstr>
      <vt:lpstr>Презентация PowerPoint</vt:lpstr>
      <vt:lpstr>Спортивные развлечения</vt:lpstr>
      <vt:lpstr>Футбол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22</cp:revision>
  <dcterms:created xsi:type="dcterms:W3CDTF">2019-09-04T12:20:56Z</dcterms:created>
  <dcterms:modified xsi:type="dcterms:W3CDTF">2019-09-04T16:40:47Z</dcterms:modified>
</cp:coreProperties>
</file>