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B152-F7F5-4ED2-B2DB-CC548BB82CEB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803-E317-419B-9BF3-54AFE1FB7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B152-F7F5-4ED2-B2DB-CC548BB82CEB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803-E317-419B-9BF3-54AFE1FB7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B152-F7F5-4ED2-B2DB-CC548BB82CEB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803-E317-419B-9BF3-54AFE1FB7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B152-F7F5-4ED2-B2DB-CC548BB82CEB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803-E317-419B-9BF3-54AFE1FB7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B152-F7F5-4ED2-B2DB-CC548BB82CEB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803-E317-419B-9BF3-54AFE1FB7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B152-F7F5-4ED2-B2DB-CC548BB82CEB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803-E317-419B-9BF3-54AFE1FB7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B152-F7F5-4ED2-B2DB-CC548BB82CEB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803-E317-419B-9BF3-54AFE1FB7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B152-F7F5-4ED2-B2DB-CC548BB82CEB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803-E317-419B-9BF3-54AFE1FB7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B152-F7F5-4ED2-B2DB-CC548BB82CEB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803-E317-419B-9BF3-54AFE1FB7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B152-F7F5-4ED2-B2DB-CC548BB82CEB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803-E317-419B-9BF3-54AFE1FB7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B152-F7F5-4ED2-B2DB-CC548BB82CEB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0B803-E317-419B-9BF3-54AFE1FB7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8B152-F7F5-4ED2-B2DB-CC548BB82CEB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0B803-E317-419B-9BF3-54AFE1FB7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714356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«ТВОЯ БЕЗОПАСНОСТЬ ДОМА»</a:t>
            </a:r>
            <a:endParaRPr lang="ru-RU" sz="2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500174"/>
            <a:ext cx="5257805" cy="328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429124" y="5000636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Выполнила: 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Макарова А.В.,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воспитатель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МДОБУ д/с 12</a:t>
            </a:r>
            <a:endParaRPr lang="ru-RU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«Золотой ключик»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928794" y="214290"/>
            <a:ext cx="4572032" cy="185738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14546" y="571480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У меня есть чудо- сундучок!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 нем волшебные загадки про опасные предметы.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offerimage-58915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643182"/>
            <a:ext cx="2762252" cy="2071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9124" y="2285992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Это тесный-тесный дом.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Сто сестричек жмутся в нем.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И любая из сестер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Может вспыхнуть, как костер.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(Спички)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ввв3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857628"/>
            <a:ext cx="3200402" cy="266700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28" y="2643182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Я под мышкой посижу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И что делать укажу: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Или разрешу гулять,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Или уложу в кровать.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Градусник)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termomet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786322"/>
            <a:ext cx="2396488" cy="1571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285728"/>
            <a:ext cx="26432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По одежде он плывет,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Как горячий пароход.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Стало все белье на диво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Очень гладким и красивым.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Утюг)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utyu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214686"/>
            <a:ext cx="3264009" cy="2498377"/>
          </a:xfrm>
          <a:prstGeom prst="rect">
            <a:avLst/>
          </a:prstGeom>
        </p:spPr>
      </p:pic>
      <p:pic>
        <p:nvPicPr>
          <p:cNvPr id="7" name="Рисунок 6" descr="offerimage-589157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85728"/>
            <a:ext cx="2667000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942" y="2500306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Весь я сделан из железа,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У меня ни ног, ни рук.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Я по шляпку в доску влезу,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А по мне все стук да стук.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(Гвоздь)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offerimage-58915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85728"/>
            <a:ext cx="2667000" cy="2000250"/>
          </a:xfrm>
          <a:prstGeom prst="rect">
            <a:avLst/>
          </a:prstGeom>
        </p:spPr>
      </p:pic>
      <p:pic>
        <p:nvPicPr>
          <p:cNvPr id="4" name="Рисунок 3" descr="Cla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781559"/>
            <a:ext cx="1796837" cy="1766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571480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Не хочу я молчать –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Дайте вволю постучать!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И стучит день-деньской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Он железной головой.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(Молоток)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hammer-iron-head-handle-photos-7609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2500306"/>
            <a:ext cx="3577848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942" y="2714620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Режет хлеб,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Намажет масло.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Но помни: 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Есть с него опасно!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(Нож)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428604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Два брата – не разлей вода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Ты с ними осторожно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Без их совместного труда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Разрезать что-то сложно.</a:t>
            </a:r>
            <a:b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(Ножницы)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offerimage-589157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85728"/>
            <a:ext cx="2500330" cy="1875246"/>
          </a:xfrm>
          <a:prstGeom prst="rect">
            <a:avLst/>
          </a:prstGeom>
        </p:spPr>
      </p:pic>
      <p:pic>
        <p:nvPicPr>
          <p:cNvPr id="6" name="Рисунок 5" descr="222-how-to-draw-knife-for-kids.gif"/>
          <p:cNvPicPr>
            <a:picLocks noChangeAspect="1"/>
          </p:cNvPicPr>
          <p:nvPr/>
        </p:nvPicPr>
        <p:blipFill>
          <a:blip r:embed="rId3"/>
          <a:srcRect l="9526" r="15446" b="11653"/>
          <a:stretch>
            <a:fillRect/>
          </a:stretch>
        </p:blipFill>
        <p:spPr>
          <a:xfrm>
            <a:off x="5357818" y="4357694"/>
            <a:ext cx="2428892" cy="2143140"/>
          </a:xfrm>
          <a:prstGeom prst="rect">
            <a:avLst/>
          </a:prstGeom>
        </p:spPr>
      </p:pic>
      <p:pic>
        <p:nvPicPr>
          <p:cNvPr id="7" name="Рисунок 6" descr="scizo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285494" y="2357430"/>
            <a:ext cx="3363182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364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Дома мы одни остались,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Расшалились, разыгрались.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Слышим вдруг – звенит звонок.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Смотрим мы скорей в «глазок».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Незнакомцу не откроем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И покрепче дверь закроем.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От замка мы отойдём.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Папу с мамой подождём!</a:t>
            </a:r>
          </a:p>
        </p:txBody>
      </p:sp>
      <p:pic>
        <p:nvPicPr>
          <p:cNvPr id="3" name="Рисунок 2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929066"/>
            <a:ext cx="3143240" cy="2357430"/>
          </a:xfrm>
          <a:prstGeom prst="rect">
            <a:avLst/>
          </a:prstGeom>
        </p:spPr>
      </p:pic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3"/>
          <a:srcRect l="25494" r="17886" b="10526"/>
          <a:stretch>
            <a:fillRect/>
          </a:stretch>
        </p:blipFill>
        <p:spPr>
          <a:xfrm>
            <a:off x="4429124" y="500042"/>
            <a:ext cx="371477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929066"/>
            <a:ext cx="3524275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носка-облако 4"/>
          <p:cNvSpPr/>
          <p:nvPr/>
        </p:nvSpPr>
        <p:spPr>
          <a:xfrm>
            <a:off x="4714876" y="4286256"/>
            <a:ext cx="4071966" cy="157163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928662" y="142852"/>
            <a:ext cx="4286280" cy="292895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14480" y="500042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Если нам нужны врачи, -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Набираем мы –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03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!</a:t>
            </a:r>
          </a:p>
          <a:p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0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 и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2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 – любой звонит,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И 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полиция  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спешит!</a:t>
            </a:r>
          </a:p>
          <a:p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01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 мы наберём –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От пожара 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всех 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спасём!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2066" y="478632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Правила- простые эти!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Вы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запомните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 их, дети!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м-квартира-домик-красивые-картинки-для-детей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857496"/>
            <a:ext cx="3643314" cy="3643314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928662" y="1285860"/>
            <a:ext cx="6429420" cy="192882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71604" y="1785926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Спасибо за внимание!</a:t>
            </a:r>
            <a:endParaRPr lang="ru-RU" sz="32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img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143380"/>
            <a:ext cx="3048022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4214810" y="4572008"/>
            <a:ext cx="4643438" cy="150019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носка-облако 11"/>
          <p:cNvSpPr/>
          <p:nvPr/>
        </p:nvSpPr>
        <p:spPr>
          <a:xfrm>
            <a:off x="928662" y="285728"/>
            <a:ext cx="4214842" cy="321471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00166" y="1000108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Здравствуйте , ребята!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Я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Домовенок Кузя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Люблю пошалить и пошутить.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А  еще, я оберегаю детей и их здоровье!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478632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Сегодня, я вам расскажу о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правилах безопасности дома.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img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000504"/>
            <a:ext cx="3524275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572008"/>
            <a:ext cx="2857488" cy="2143116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1357290" y="0"/>
            <a:ext cx="5715040" cy="442915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14546" y="857232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Bookman Old Style" pitchFamily="18" charset="0"/>
              </a:rPr>
              <a:t>Много правил есть на свете, 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Bookman Old Style" pitchFamily="18" charset="0"/>
              </a:rPr>
              <a:t>Их должны запомнить дети!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Bookman Old Style" pitchFamily="18" charset="0"/>
              </a:rPr>
              <a:t>Чтобы 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БЕЗОПАСНО</a:t>
            </a:r>
            <a:r>
              <a:rPr lang="ru-RU" sz="2400" i="1" dirty="0" smtClean="0">
                <a:solidFill>
                  <a:srgbClr val="C00000"/>
                </a:solidFill>
                <a:latin typeface="Bookman Old Style" pitchFamily="18" charset="0"/>
              </a:rPr>
              <a:t> жить –</a:t>
            </a:r>
          </a:p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Bookman Old Style" pitchFamily="18" charset="0"/>
              </a:rPr>
              <a:t>Нужно с </a:t>
            </a:r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ПРАВИЛОМ </a:t>
            </a:r>
            <a:r>
              <a:rPr lang="ru-RU" sz="2400" i="1" dirty="0" smtClean="0">
                <a:solidFill>
                  <a:srgbClr val="C00000"/>
                </a:solidFill>
                <a:latin typeface="Bookman Old Style" pitchFamily="18" charset="0"/>
              </a:rPr>
              <a:t>дружить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!</a:t>
            </a:r>
          </a:p>
        </p:txBody>
      </p:sp>
      <p:pic>
        <p:nvPicPr>
          <p:cNvPr id="3" name="Рисунок 2" descr="Дом-квартира-домик-красивые-картинки-для-детей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000504"/>
            <a:ext cx="2571744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4070" y="5072074"/>
            <a:ext cx="2095483" cy="1571612"/>
          </a:xfrm>
          <a:prstGeom prst="rect">
            <a:avLst/>
          </a:prstGeom>
        </p:spPr>
      </p:pic>
      <p:pic>
        <p:nvPicPr>
          <p:cNvPr id="8" name="Рисунок 7" descr="47fa24a7f07f.jpg"/>
          <p:cNvPicPr>
            <a:picLocks noChangeAspect="1"/>
          </p:cNvPicPr>
          <p:nvPr/>
        </p:nvPicPr>
        <p:blipFill>
          <a:blip r:embed="rId3"/>
          <a:srcRect b="16888"/>
          <a:stretch>
            <a:fillRect/>
          </a:stretch>
        </p:blipFill>
        <p:spPr>
          <a:xfrm>
            <a:off x="928662" y="3500438"/>
            <a:ext cx="344367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Выноска-облако 10"/>
          <p:cNvSpPr/>
          <p:nvPr/>
        </p:nvSpPr>
        <p:spPr>
          <a:xfrm>
            <a:off x="4500562" y="3143248"/>
            <a:ext cx="4000528" cy="21431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1000100" y="214290"/>
            <a:ext cx="3143272" cy="264320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57290" y="714356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Дома- смех, тепло, уют…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Дома мама с папой ждут!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29190" y="3571876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Но и дома могут вас подстерегать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опасности!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Для того и нужно знать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основы безопасности!</a:t>
            </a:r>
          </a:p>
        </p:txBody>
      </p:sp>
      <p:pic>
        <p:nvPicPr>
          <p:cNvPr id="7" name="Рисунок 6" descr="s1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500042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786190"/>
            <a:ext cx="2857488" cy="2143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0100" y="285728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Газ опасен для здоровья,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Отравленье, взрыв, пожар.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От плиты держись подальше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Ведь опасен сильный жар.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Если дома появился сильный дым-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Ты не прячься, позвони по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«01».</a:t>
            </a:r>
          </a:p>
        </p:txBody>
      </p:sp>
      <p:pic>
        <p:nvPicPr>
          <p:cNvPr id="5" name="Рисунок 4" descr="0008-015-Ochen-opasno-k-plite-priblizhats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57166"/>
            <a:ext cx="3117713" cy="2147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_Ppc60lEWmG6FgmtwuPNQclR-UovNJ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071810"/>
            <a:ext cx="4681862" cy="304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857224" y="214290"/>
            <a:ext cx="3714776" cy="200026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0220966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85728"/>
            <a:ext cx="3657600" cy="2825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500166" y="571480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Инструменты папины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Брать не будем мы,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Ведь они тяжёлые,</a:t>
            </a:r>
          </a:p>
          <a:p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Острые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 они.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818" y="3786190"/>
            <a:ext cx="228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Надо взрослым помогать,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Но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нельзя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без спроса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 брать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Нож, пилу и молоток!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Осторожным будь, дружок!</a:t>
            </a:r>
          </a:p>
        </p:txBody>
      </p:sp>
      <p:pic>
        <p:nvPicPr>
          <p:cNvPr id="5" name="Рисунок 4" descr="img15.jpg"/>
          <p:cNvPicPr>
            <a:picLocks noChangeAspect="1"/>
          </p:cNvPicPr>
          <p:nvPr/>
        </p:nvPicPr>
        <p:blipFill>
          <a:blip r:embed="rId3"/>
          <a:srcRect l="22368" r="10526" b="8771"/>
          <a:stretch>
            <a:fillRect/>
          </a:stretch>
        </p:blipFill>
        <p:spPr>
          <a:xfrm>
            <a:off x="1071538" y="2786058"/>
            <a:ext cx="364333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28604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Вот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розетка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 на стене: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Надо знать - тебе и мне,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Что в неё карандаши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Не вставляют малыши.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 Это дырочки не тронь -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Вспыхнет сразу же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огонь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!</a:t>
            </a:r>
          </a:p>
          <a:p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Ток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 бежит внутри розетки,</a:t>
            </a:r>
          </a:p>
          <a:p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Не играйте с нею, детки!</a:t>
            </a:r>
          </a:p>
        </p:txBody>
      </p:sp>
      <p:pic>
        <p:nvPicPr>
          <p:cNvPr id="3" name="Рисунок 2" descr="bezopasnost_dete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57166"/>
            <a:ext cx="2933713" cy="297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010-016-.jpg"/>
          <p:cNvPicPr>
            <a:picLocks noChangeAspect="1"/>
          </p:cNvPicPr>
          <p:nvPr/>
        </p:nvPicPr>
        <p:blipFill>
          <a:blip r:embed="rId3"/>
          <a:srcRect t="10564" b="3169"/>
          <a:stretch>
            <a:fillRect/>
          </a:stretch>
        </p:blipFill>
        <p:spPr>
          <a:xfrm>
            <a:off x="1571604" y="2928934"/>
            <a:ext cx="2977219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071942"/>
            <a:ext cx="2952738" cy="22145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56d57f548d6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428868"/>
            <a:ext cx="1759380" cy="1514666"/>
          </a:xfrm>
          <a:prstGeom prst="rect">
            <a:avLst/>
          </a:prstGeom>
        </p:spPr>
      </p:pic>
      <p:pic>
        <p:nvPicPr>
          <p:cNvPr id="2" name="Рисунок 1" descr="img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071810"/>
            <a:ext cx="2571768" cy="1928826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2714612" y="0"/>
            <a:ext cx="4429156" cy="278610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57356" y="500042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Есть еще один совет: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Электрический предмет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Если в руки ты берешь,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      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Ты ответственность несешь!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       Помнить надо всем всегда,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Что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приборы- не игра!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depositphotos_10960734-stock-illustration-washing-machine-ic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2285992"/>
            <a:ext cx="2256806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utyu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7620" y="5357826"/>
            <a:ext cx="1567932" cy="1200146"/>
          </a:xfrm>
          <a:prstGeom prst="rect">
            <a:avLst/>
          </a:prstGeom>
        </p:spPr>
      </p:pic>
      <p:pic>
        <p:nvPicPr>
          <p:cNvPr id="8" name="Рисунок 7" descr="0017-016-Ventilja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70" y="4357694"/>
            <a:ext cx="1658134" cy="1824294"/>
          </a:xfrm>
          <a:prstGeom prst="rect">
            <a:avLst/>
          </a:prstGeom>
        </p:spPr>
      </p:pic>
      <p:pic>
        <p:nvPicPr>
          <p:cNvPr id="11" name="Рисунок 10" descr="img_56d57daa553b6.jpg"/>
          <p:cNvPicPr>
            <a:picLocks noChangeAspect="1"/>
          </p:cNvPicPr>
          <p:nvPr/>
        </p:nvPicPr>
        <p:blipFill>
          <a:blip r:embed="rId7" cstate="print"/>
          <a:srcRect l="12931" r="9482"/>
          <a:stretch>
            <a:fillRect/>
          </a:stretch>
        </p:blipFill>
        <p:spPr>
          <a:xfrm>
            <a:off x="5929322" y="4214818"/>
            <a:ext cx="2143140" cy="20716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d4jmh58Dag.jpg"/>
          <p:cNvPicPr>
            <a:picLocks noChangeAspect="1"/>
          </p:cNvPicPr>
          <p:nvPr/>
        </p:nvPicPr>
        <p:blipFill>
          <a:blip r:embed="rId2"/>
          <a:srcRect l="5860" t="6243" r="7708" b="16753"/>
          <a:stretch>
            <a:fillRect/>
          </a:stretch>
        </p:blipFill>
        <p:spPr>
          <a:xfrm>
            <a:off x="3714744" y="1214422"/>
            <a:ext cx="4214842" cy="2643206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428596" y="214290"/>
            <a:ext cx="3857652" cy="235743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00100" y="642918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Если в доме есть балкон,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Помните, – опасен он!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И открытое окно 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Привлекать вас не должно!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7752" y="3929066"/>
            <a:ext cx="2928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Чтоб вниз случайно не сорваться,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Нельзя на окна опираться,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Без взрослых на балконе быть,</a:t>
            </a: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Пытаться форточку открыть!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img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857628"/>
            <a:ext cx="3095647" cy="23217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405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1</cp:lastModifiedBy>
  <cp:revision>49</cp:revision>
  <dcterms:created xsi:type="dcterms:W3CDTF">2019-02-10T09:21:06Z</dcterms:created>
  <dcterms:modified xsi:type="dcterms:W3CDTF">2020-12-03T01:03:10Z</dcterms:modified>
</cp:coreProperties>
</file>