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1" r:id="rId4"/>
    <p:sldId id="262" r:id="rId5"/>
    <p:sldId id="306" r:id="rId6"/>
    <p:sldId id="305" r:id="rId7"/>
    <p:sldId id="324" r:id="rId8"/>
    <p:sldId id="263" r:id="rId9"/>
    <p:sldId id="272" r:id="rId10"/>
    <p:sldId id="270" r:id="rId11"/>
    <p:sldId id="269" r:id="rId12"/>
    <p:sldId id="278" r:id="rId13"/>
    <p:sldId id="279" r:id="rId14"/>
    <p:sldId id="322" r:id="rId15"/>
    <p:sldId id="319" r:id="rId16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00" autoAdjust="0"/>
    <p:restoredTop sz="86443" autoAdjust="0"/>
  </p:normalViewPr>
  <p:slideViewPr>
    <p:cSldViewPr>
      <p:cViewPr varScale="1">
        <p:scale>
          <a:sx n="88" d="100"/>
          <a:sy n="88" d="100"/>
        </p:scale>
        <p:origin x="-3372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33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2299E-780B-4560-ABB5-71AED5F8FD31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F9F4C-C420-45D0-A07B-76644DA4E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617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C648-A2CB-4ED6-8757-936DFB70BA7A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5616B-1DD3-4083-AF15-7E58DED63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945D2-C9ED-4CB5-9E63-489FD440417A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830F-133A-43C7-BEB9-B51DA9166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1F300-AA22-4C6F-A619-2C6305B2D79A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4DF6C-1B8D-4A83-B0AA-0B74AD987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404664" y="443542"/>
            <a:ext cx="6210690" cy="825691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EA1D2-82C4-4123-86C9-5C9432F112B3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E429-1003-451F-899B-D8D9F2035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997B9-6EE7-4602-8E84-86A293E5C863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1B397-78D9-49D0-BAA0-E2C45AA0A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D856F-D343-4545-94C4-21025B98798C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94872-7E10-43B4-A79B-6F170C330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F2BE6-1C40-47E3-BCE4-2084949CA6A0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04628-9194-4627-BE6E-5B5743ABB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2B2F5-9338-4919-A01A-CC13966B6874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6FB6D-DA3F-4B72-A104-E135D6D7C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F52E2-77A2-4822-8240-C2C673F7BF45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23841-3535-4535-8E44-3F0C0DF48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A60DD-A76F-46BC-BFCC-08D9993F52FA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A2CD1-28E4-49F2-893F-D34F12FD1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015FF-94BE-40DC-8079-8C1471D0D297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E485B-971E-4085-8643-CE51381C0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184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1"/>
            <a:ext cx="6172200" cy="603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62F963-5BD2-435A-808D-40D063D8CC9D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2AE32A-BCEA-4384-98B4-3A4250E61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5923360" y="8892344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95.31.1.68/users.php?m=register" TargetMode="External"/><Relationship Id="rId7" Type="http://schemas.openxmlformats.org/officeDocument/2006/relationships/hyperlink" Target="http://konspekt.vscolu.ru/" TargetMode="External"/><Relationship Id="rId2" Type="http://schemas.openxmlformats.org/officeDocument/2006/relationships/hyperlink" Target="http://www.solnet.ee/contests/index.php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utiksol.narod2.ru/" TargetMode="External"/><Relationship Id="rId5" Type="http://schemas.openxmlformats.org/officeDocument/2006/relationships/hyperlink" Target="http://doshvozrast.ru/rabrod/rabrod.htm" TargetMode="External"/><Relationship Id="rId4" Type="http://schemas.openxmlformats.org/officeDocument/2006/relationships/hyperlink" Target="http://www.tvoyrebenok.ru/index.s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4704" y="642911"/>
            <a:ext cx="54503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</a:rPr>
              <a:t>МДОБУ  д/с  общеразвивающего вида № 12 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</a:rPr>
              <a:t>«Золотой ключик»</a:t>
            </a:r>
          </a:p>
          <a:p>
            <a:pPr algn="ctr"/>
            <a:r>
              <a:rPr lang="ru-RU" sz="1400" b="1" i="1" dirty="0" err="1" smtClean="0">
                <a:solidFill>
                  <a:srgbClr val="002060"/>
                </a:solidFill>
              </a:rPr>
              <a:t>Арсеньевского</a:t>
            </a:r>
            <a:r>
              <a:rPr lang="ru-RU" sz="1400" b="1" i="1" dirty="0" smtClean="0">
                <a:solidFill>
                  <a:srgbClr val="002060"/>
                </a:solidFill>
              </a:rPr>
              <a:t> городского округа</a:t>
            </a:r>
          </a:p>
          <a:p>
            <a:pPr algn="ctr"/>
            <a:endParaRPr lang="ru-RU" sz="12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ПОРТФОЛИО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86124" y="7858148"/>
            <a:ext cx="1138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2017 год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0778" y="6500827"/>
            <a:ext cx="4784304" cy="1077218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</a:rPr>
              <a:t>Букина Виктория Алексеевна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</a:rPr>
              <a:t>воспитатель</a:t>
            </a: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928802" y="2195737"/>
            <a:ext cx="3143272" cy="410769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688" y="755576"/>
            <a:ext cx="54005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Получила удостоверение  о повышении квалификации  в  «Московской Академии профессиональных компетенций «  в 2019г.</a:t>
            </a:r>
          </a:p>
        </p:txBody>
      </p:sp>
      <p:sp>
        <p:nvSpPr>
          <p:cNvPr id="4" name="Заголовок 3"/>
          <p:cNvSpPr>
            <a:spLocks noGrp="1"/>
          </p:cNvSpPr>
          <p:nvPr/>
        </p:nvSpPr>
        <p:spPr bwMode="auto">
          <a:xfrm>
            <a:off x="514350" y="3591983"/>
            <a:ext cx="5829300" cy="19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64263" y="2033422"/>
            <a:ext cx="4032448" cy="579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2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>
            <a:spLocks noGrp="1"/>
          </p:cNvSpPr>
          <p:nvPr/>
        </p:nvSpPr>
        <p:spPr bwMode="auto">
          <a:xfrm>
            <a:off x="514350" y="3591983"/>
            <a:ext cx="5829300" cy="19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2696" y="611560"/>
            <a:ext cx="56886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Получила удостоверение  о повышении квалификации 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в « Форт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Эдьюкейшн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» 2020г.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2488" y="2483382"/>
            <a:ext cx="456904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20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437" y="2483768"/>
            <a:ext cx="57352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Monotype Corsiva" pitchFamily="66" charset="0"/>
              </a:rPr>
              <a:t>М</a:t>
            </a: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етодическая деятельность </a:t>
            </a:r>
            <a:endParaRPr lang="ru-RU" sz="4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0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20688" y="683568"/>
            <a:ext cx="5829300" cy="18722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Нормативно-правовые документы, регламентирующие деятельность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ДОО: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20688" y="3059832"/>
            <a:ext cx="5832648" cy="4458568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Федеральный  закон Об образовании  в РФ №27-ФЗ от 29.12.2012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Федеральный государственный образовательный стандарт дошкольного образования (ФГОС ДО)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Санитарно-эпидемиологические правила и нормативы для ДОО (Сан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Пин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2.4.1.3049-13)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40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7064" y="827584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2776" y="827584"/>
            <a:ext cx="4306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8880" y="1907704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6672" y="539553"/>
            <a:ext cx="576064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Список используемых Интернет- ресурсов в образовательном процессе</a:t>
            </a:r>
            <a:endParaRPr lang="ru-RU" sz="32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36642" y="4387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500" y="4110335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754340"/>
              </p:ext>
            </p:extLst>
          </p:nvPr>
        </p:nvGraphicFramePr>
        <p:xfrm>
          <a:off x="578375" y="2987824"/>
          <a:ext cx="5885996" cy="4515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"/>
                <a:gridCol w="2626977"/>
                <a:gridCol w="2682955"/>
              </a:tblGrid>
              <a:tr h="4745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Адрес </a:t>
                      </a:r>
                      <a:r>
                        <a:rPr lang="ru-RU" sz="1400" dirty="0" smtClean="0">
                          <a:effectLst/>
                        </a:rPr>
                        <a:t>/название сайта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1129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педагогов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MATVEJKA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MAAM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45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Портал Солнышко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://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www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solnet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ee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/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contests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/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index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php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55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Kinder-planet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http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://95.31.1.68/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users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php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?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m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=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register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55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Твой ребенок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http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://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www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tvoyrebenok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ru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/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index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shtml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55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Воспитание детей дошкольного возраста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http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://</a:t>
                      </a:r>
                      <a:r>
                        <a:rPr lang="en-US" sz="1400" u="sng" dirty="0" err="1">
                          <a:effectLst/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doshvozrast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ru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/</a:t>
                      </a:r>
                      <a:r>
                        <a:rPr lang="en-US" sz="1400" u="sng" dirty="0" err="1">
                          <a:effectLst/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rabrod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/</a:t>
                      </a:r>
                      <a:r>
                        <a:rPr lang="en-US" sz="1400" u="sng" dirty="0" err="1">
                          <a:effectLst/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rabrod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htm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55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Мультимедиа для дошколят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6"/>
                        </a:rPr>
                        <a:t>http://lutiksol.narod2.ru/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45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Конспекты занятий в детском саду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http://konspekt.vscolu.ru/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1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Конспекты занятий в детском саду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nsportal.ru</a:t>
                      </a:r>
                      <a:endParaRPr lang="ru-RU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03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/>
        </p:nvSpPr>
        <p:spPr bwMode="auto">
          <a:xfrm>
            <a:off x="514350" y="3591983"/>
            <a:ext cx="5829300" cy="19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0688" y="1979712"/>
            <a:ext cx="562525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002060"/>
                </a:solidFill>
                <a:latin typeface="Monotype Corsiva" pitchFamily="66" charset="0"/>
              </a:rPr>
              <a:t>Благодарю за </a:t>
            </a:r>
          </a:p>
          <a:p>
            <a:pPr algn="ctr"/>
            <a:r>
              <a:rPr lang="ru-RU" sz="8800" b="1" dirty="0" smtClean="0">
                <a:solidFill>
                  <a:srgbClr val="002060"/>
                </a:solidFill>
                <a:latin typeface="Monotype Corsiva" pitchFamily="66" charset="0"/>
              </a:rPr>
              <a:t>Внимание!</a:t>
            </a:r>
            <a:endParaRPr lang="ru-RU" sz="8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1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32" y="1142976"/>
            <a:ext cx="55961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Содержание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                                   </a:t>
            </a:r>
          </a:p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28700" y="2411760"/>
            <a:ext cx="4800600" cy="510664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1.Визитная карточка педагога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2.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Профессиональная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деятельность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3.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Методическая деятельность 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89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8720" y="2555776"/>
            <a:ext cx="50485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  <a:t>Визитная карточка</a:t>
            </a:r>
            <a:endParaRPr lang="ru-RU" sz="6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53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43182" y="3786182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36" y="785786"/>
            <a:ext cx="4786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  <a:t>Личные данные</a:t>
            </a:r>
            <a:endParaRPr lang="ru-RU" sz="6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672" y="1619672"/>
            <a:ext cx="6048672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solidFill>
                  <a:srgbClr val="002060"/>
                </a:solidFill>
                <a:latin typeface="Monotype Corsiva" pitchFamily="66" charset="0"/>
              </a:rPr>
              <a:t>Букина Виктория Алексеевна</a:t>
            </a:r>
          </a:p>
          <a:p>
            <a:r>
              <a:rPr lang="ru-RU" sz="3600" b="1" i="1" u="sng" dirty="0" smtClean="0">
                <a:solidFill>
                  <a:srgbClr val="002060"/>
                </a:solidFill>
                <a:latin typeface="Monotype Corsiva" pitchFamily="66" charset="0"/>
              </a:rPr>
              <a:t>Дата рождения: 22.07. 1984 г.</a:t>
            </a:r>
          </a:p>
          <a:p>
            <a:r>
              <a:rPr lang="ru-RU" sz="3600" b="1" i="1" u="sng" dirty="0" smtClean="0">
                <a:solidFill>
                  <a:srgbClr val="002060"/>
                </a:solidFill>
                <a:latin typeface="Monotype Corsiva" pitchFamily="66" charset="0"/>
              </a:rPr>
              <a:t>Образование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– </a:t>
            </a: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высшее, ВГУЭС , 2005 г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r>
              <a:rPr lang="ru-RU" sz="3600" b="1" i="1" u="sng" dirty="0" smtClean="0">
                <a:solidFill>
                  <a:srgbClr val="002060"/>
                </a:solidFill>
                <a:latin typeface="Monotype Corsiva" pitchFamily="66" charset="0"/>
              </a:rPr>
              <a:t>Квалификация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–  </a:t>
            </a: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Р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елигиовед, Преподаватель по специальности «Религиоведение»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Должность в МДОБУ 12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- воспитатель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Педагогический стаж   - 3 года 7 мес.</a:t>
            </a:r>
          </a:p>
          <a:p>
            <a:endParaRPr lang="ru-RU" sz="3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3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3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36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45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>
            <a:spLocks noGrp="1"/>
          </p:cNvSpPr>
          <p:nvPr/>
        </p:nvSpPr>
        <p:spPr bwMode="auto">
          <a:xfrm>
            <a:off x="514350" y="3591983"/>
            <a:ext cx="5829300" cy="19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64704" y="539552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Жизненная позиция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1555" y="4427984"/>
            <a:ext cx="550693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3200" b="1" u="sng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</a:t>
            </a:r>
            <a:r>
              <a:rPr lang="ru-RU" sz="3200" b="1" u="sng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едагогическое кредо:  </a:t>
            </a:r>
            <a:endParaRPr lang="ru-RU" sz="3200" b="1" u="sng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Чтобы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учить других, надо  учиться самому, чтобы воспитывать других, надо начинать с себя, чтобы развивать других, надо самому постоянно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развиваться!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117" y="1350219"/>
            <a:ext cx="5832648" cy="310854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  </a:t>
            </a:r>
            <a:r>
              <a:rPr lang="ru-RU" sz="3200" b="1" u="sng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Девиз: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На свете есть много различных профессий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И в каждой есть прелесть своя,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Но нет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благодарней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, нужней и чудесней,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Чем та, кем работаю я! </a:t>
            </a:r>
          </a:p>
          <a:p>
            <a:pPr algn="just"/>
            <a:endParaRPr lang="ru-RU" sz="2400" b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920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8700" y="2915816"/>
            <a:ext cx="5829300" cy="107157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990000"/>
                </a:solidFill>
                <a:latin typeface="Monotype Corsiva" pitchFamily="66" charset="0"/>
              </a:rPr>
              <a:t/>
            </a:r>
            <a:br>
              <a:rPr lang="ru-RU" sz="6000" b="1" dirty="0" smtClean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0688" y="683568"/>
            <a:ext cx="5832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  <a:t>Копия диплома</a:t>
            </a:r>
            <a:endParaRPr lang="ru-RU" sz="6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9520" y="1790189"/>
            <a:ext cx="4276125" cy="58755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7064" y="827584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2776" y="827584"/>
            <a:ext cx="4306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8880" y="1907704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6672" y="539552"/>
            <a:ext cx="57606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Прошла профессиональную переподготовку в Институте новых технологий в образовании г. Омск по программе «Воспитатель в дошкольном учреждении»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2279" y="2130125"/>
            <a:ext cx="4635017" cy="59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4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2696" y="3419872"/>
            <a:ext cx="57606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Профессиональная деятельность</a:t>
            </a:r>
            <a:endParaRPr lang="ru-RU" sz="6000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72816" y="827584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Педагог – он вечно созидатель.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Он  жизни учит и любви к труду.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Я педагог, наставник, воспитатель.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За что благодарю свою судьбу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9990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792" y="1403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80729" y="611560"/>
            <a:ext cx="55446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Получила диплом о профессиональной подготовке  с присвоением квалификации « Педагог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предшкольной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подготовки» АНО «Академия дополнительного профессионального образования»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2381" y="2480796"/>
            <a:ext cx="4308196" cy="592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1688</TotalTime>
  <Words>395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Нормативно-правовые документы, регламентирующие деятельность ДОО: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1</cp:lastModifiedBy>
  <cp:revision>202</cp:revision>
  <dcterms:created xsi:type="dcterms:W3CDTF">2013-07-10T14:56:12Z</dcterms:created>
  <dcterms:modified xsi:type="dcterms:W3CDTF">2020-11-11T04:03:07Z</dcterms:modified>
</cp:coreProperties>
</file>